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Bebas Neue" charset="1" panose="00000500000000000000"/>
      <p:regular r:id="rId24"/>
    </p:embeddedFont>
    <p:embeddedFont>
      <p:font typeface="マティス Light" charset="1" panose="02020300000000000000"/>
      <p:regular r:id="rId25"/>
    </p:embeddedFont>
    <p:embeddedFont>
      <p:font typeface="Tangerine" charset="1" panose="02000000000000000000"/>
      <p:regular r:id="rId26"/>
    </p:embeddedFont>
    <p:embeddedFont>
      <p:font typeface="マティス Bold" charset="1" panose="02020800000000000000"/>
      <p:regular r:id="rId27"/>
    </p:embeddedFont>
    <p:embeddedFont>
      <p:font typeface="マティスV Bold" charset="1" panose="02020700000000000000"/>
      <p:regular r:id="rId28"/>
    </p:embeddedFont>
    <p:embeddedFont>
      <p:font typeface="マティスV" charset="1" panose="020206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7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3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gif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13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Relationship Id="rId7" Target="../media/image13.png" Type="http://schemas.openxmlformats.org/officeDocument/2006/relationships/image"/><Relationship Id="rId8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08025" y="2852735"/>
            <a:ext cx="15326691" cy="411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9"/>
              </a:lnSpc>
            </a:pPr>
            <a:r>
              <a:rPr lang="en-US" sz="23999" spc="959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STAR VOTE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950584" y="1028700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3712521" y="57115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5400000">
            <a:off x="13712521" y="1028700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5400000">
            <a:off x="1028700" y="5789637"/>
            <a:ext cx="3468663" cy="3468663"/>
          </a:xfrm>
          <a:custGeom>
            <a:avLst/>
            <a:gdLst/>
            <a:ahLst/>
            <a:cxnLst/>
            <a:rect r="r" b="b" t="t" l="l"/>
            <a:pathLst>
              <a:path h="3468663" w="3468663">
                <a:moveTo>
                  <a:pt x="3468663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3" y="3468663"/>
                </a:lnTo>
                <a:lnTo>
                  <a:pt x="34686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86600" y="-27941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86600" y="89663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146122" y="7176781"/>
            <a:ext cx="47625" cy="609680"/>
            <a:chOff x="0" y="0"/>
            <a:chExt cx="12543" cy="1605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43" cy="160574"/>
            </a:xfrm>
            <a:custGeom>
              <a:avLst/>
              <a:gdLst/>
              <a:ahLst/>
              <a:cxnLst/>
              <a:rect r="r" b="b" t="t" l="l"/>
              <a:pathLst>
                <a:path h="160574" w="12543">
                  <a:moveTo>
                    <a:pt x="0" y="0"/>
                  </a:moveTo>
                  <a:lnTo>
                    <a:pt x="12543" y="0"/>
                  </a:lnTo>
                  <a:lnTo>
                    <a:pt x="12543" y="160574"/>
                  </a:lnTo>
                  <a:lnTo>
                    <a:pt x="0" y="160574"/>
                  </a:lnTo>
                  <a:close/>
                </a:path>
              </a:pathLst>
            </a:custGeom>
            <a:solidFill>
              <a:srgbClr val="F7CE4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2543" cy="208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025912" y="1028700"/>
            <a:ext cx="2158061" cy="2158061"/>
          </a:xfrm>
          <a:custGeom>
            <a:avLst/>
            <a:gdLst/>
            <a:ahLst/>
            <a:cxnLst/>
            <a:rect r="r" b="b" t="t" l="l"/>
            <a:pathLst>
              <a:path h="2158061" w="2158061">
                <a:moveTo>
                  <a:pt x="0" y="0"/>
                </a:moveTo>
                <a:lnTo>
                  <a:pt x="2158060" y="0"/>
                </a:lnTo>
                <a:lnTo>
                  <a:pt x="2158060" y="2158061"/>
                </a:lnTo>
                <a:lnTo>
                  <a:pt x="0" y="21580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950134" y="6806934"/>
            <a:ext cx="5247856" cy="9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-7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BE THE TOP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6122" y="6806934"/>
            <a:ext cx="5247856" cy="9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PERFECT IDOL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50584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3758148" y="6176352"/>
            <a:ext cx="3468663" cy="3468663"/>
          </a:xfrm>
          <a:custGeom>
            <a:avLst/>
            <a:gdLst/>
            <a:ahLst/>
            <a:cxnLst/>
            <a:rect r="r" b="b" t="t" l="l"/>
            <a:pathLst>
              <a:path h="3468663" w="3468663">
                <a:moveTo>
                  <a:pt x="3468663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3" y="3468663"/>
                </a:lnTo>
                <a:lnTo>
                  <a:pt x="34686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43028" y="5463241"/>
            <a:ext cx="7610119" cy="4505910"/>
            <a:chOff x="0" y="0"/>
            <a:chExt cx="10146826" cy="6007880"/>
          </a:xfrm>
        </p:grpSpPr>
        <p:sp>
          <p:nvSpPr>
            <p:cNvPr name="Freeform 5" id="5"/>
            <p:cNvSpPr/>
            <p:nvPr/>
          </p:nvSpPr>
          <p:spPr>
            <a:xfrm flipH="false" flipV="false" rot="1491893">
              <a:off x="7200425" y="1121701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1268352">
              <a:off x="6648467" y="376383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01001" y="1121701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282304" y="419926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1446386">
              <a:off x="6174066" y="1267961"/>
              <a:ext cx="2242591" cy="2168148"/>
            </a:xfrm>
            <a:custGeom>
              <a:avLst/>
              <a:gdLst/>
              <a:ahLst/>
              <a:cxnLst/>
              <a:rect r="r" b="b" t="t" l="l"/>
              <a:pathLst>
                <a:path h="2168148" w="2242591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207689" y="1120915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474392" y="959605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2984570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1491893">
              <a:off x="6804581" y="3124328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1268352">
              <a:off x="6252623" y="2379010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805157" y="3124328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886459" y="2422553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1446386">
              <a:off x="5778221" y="3270588"/>
              <a:ext cx="2242591" cy="2168148"/>
            </a:xfrm>
            <a:custGeom>
              <a:avLst/>
              <a:gdLst/>
              <a:ahLst/>
              <a:cxnLst/>
              <a:rect r="r" b="b" t="t" l="l"/>
              <a:pathLst>
                <a:path h="2168148" w="2242591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811844" y="3123542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078547" y="2962232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886459" y="1474751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273390" y="2822474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081302" y="2282795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006687" y="2983784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805157" y="2176526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078547" y="2014430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3811844" y="2175740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1446386">
              <a:off x="3973064" y="3130830"/>
              <a:ext cx="2242591" cy="2168148"/>
            </a:xfrm>
            <a:custGeom>
              <a:avLst/>
              <a:gdLst/>
              <a:ahLst/>
              <a:cxnLst/>
              <a:rect r="r" b="b" t="t" l="l"/>
              <a:pathLst>
                <a:path h="2168148" w="2242591">
                  <a:moveTo>
                    <a:pt x="0" y="0"/>
                  </a:moveTo>
                  <a:lnTo>
                    <a:pt x="2242592" y="0"/>
                  </a:lnTo>
                  <a:lnTo>
                    <a:pt x="2242592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1268352">
              <a:off x="6252623" y="1431208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1446386">
              <a:off x="5778221" y="2322785"/>
              <a:ext cx="2242591" cy="2168148"/>
            </a:xfrm>
            <a:custGeom>
              <a:avLst/>
              <a:gdLst/>
              <a:ahLst/>
              <a:cxnLst/>
              <a:rect r="r" b="b" t="t" l="l"/>
              <a:pathLst>
                <a:path h="2168148" w="2242591">
                  <a:moveTo>
                    <a:pt x="0" y="0"/>
                  </a:moveTo>
                  <a:lnTo>
                    <a:pt x="2242591" y="0"/>
                  </a:lnTo>
                  <a:lnTo>
                    <a:pt x="2242591" y="2168149"/>
                  </a:lnTo>
                  <a:lnTo>
                    <a:pt x="0" y="2168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1268352">
              <a:off x="4447466" y="2239252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1491893">
              <a:off x="6804581" y="2176526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1491893">
              <a:off x="4999424" y="2984570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33" id="33"/>
          <p:cNvSpPr/>
          <p:nvPr/>
        </p:nvSpPr>
        <p:spPr>
          <a:xfrm flipH="true" flipV="false" rot="5400000">
            <a:off x="13790637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true" flipV="false" rot="-5400000">
            <a:off x="950584" y="6176352"/>
            <a:ext cx="3468663" cy="3468663"/>
          </a:xfrm>
          <a:custGeom>
            <a:avLst/>
            <a:gdLst/>
            <a:ahLst/>
            <a:cxnLst/>
            <a:rect r="r" b="b" t="t" l="l"/>
            <a:pathLst>
              <a:path h="3468663" w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7086600" y="-27941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7086600" y="89663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3180635" y="4462486"/>
            <a:ext cx="7065832" cy="4795814"/>
          </a:xfrm>
          <a:custGeom>
            <a:avLst/>
            <a:gdLst/>
            <a:ahLst/>
            <a:cxnLst/>
            <a:rect r="r" b="b" t="t" l="l"/>
            <a:pathLst>
              <a:path h="4795814" w="7065832">
                <a:moveTo>
                  <a:pt x="0" y="0"/>
                </a:moveTo>
                <a:lnTo>
                  <a:pt x="7065833" y="0"/>
                </a:lnTo>
                <a:lnTo>
                  <a:pt x="7065833" y="4795814"/>
                </a:lnTo>
                <a:lnTo>
                  <a:pt x="0" y="47958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4497363" y="1504104"/>
            <a:ext cx="9293273" cy="197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180635" y="3145385"/>
            <a:ext cx="10577512" cy="78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③CDに付属しているシリアルナンバーを入力してページに進む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13222712" y="3478760"/>
            <a:ext cx="2707735" cy="5934622"/>
          </a:xfrm>
          <a:custGeom>
            <a:avLst/>
            <a:gdLst/>
            <a:ahLst/>
            <a:cxnLst/>
            <a:rect r="r" b="b" t="t" l="l"/>
            <a:pathLst>
              <a:path h="5934622" w="2707735">
                <a:moveTo>
                  <a:pt x="0" y="0"/>
                </a:moveTo>
                <a:lnTo>
                  <a:pt x="2707735" y="0"/>
                </a:lnTo>
                <a:lnTo>
                  <a:pt x="2707735" y="5934623"/>
                </a:lnTo>
                <a:lnTo>
                  <a:pt x="0" y="5934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80635" y="4017703"/>
            <a:ext cx="8495753" cy="5240597"/>
          </a:xfrm>
          <a:custGeom>
            <a:avLst/>
            <a:gdLst/>
            <a:ahLst/>
            <a:cxnLst/>
            <a:rect r="r" b="b" t="t" l="l"/>
            <a:pathLst>
              <a:path h="5240597" w="8495753">
                <a:moveTo>
                  <a:pt x="0" y="0"/>
                </a:moveTo>
                <a:lnTo>
                  <a:pt x="8495753" y="0"/>
                </a:lnTo>
                <a:lnTo>
                  <a:pt x="8495753" y="5240597"/>
                </a:lnTo>
                <a:lnTo>
                  <a:pt x="0" y="5240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21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50584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836304" y="4926200"/>
            <a:ext cx="8451696" cy="5004243"/>
            <a:chOff x="0" y="0"/>
            <a:chExt cx="11268928" cy="6672324"/>
          </a:xfrm>
        </p:grpSpPr>
        <p:sp>
          <p:nvSpPr>
            <p:cNvPr name="Freeform 5" id="5"/>
            <p:cNvSpPr/>
            <p:nvPr/>
          </p:nvSpPr>
          <p:spPr>
            <a:xfrm flipH="false" flipV="false" rot="1491893">
              <a:off x="7989824" y="1295311"/>
              <a:ext cx="2842164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42164">
                  <a:moveTo>
                    <a:pt x="0" y="0"/>
                  </a:moveTo>
                  <a:lnTo>
                    <a:pt x="2842163" y="0"/>
                  </a:lnTo>
                  <a:lnTo>
                    <a:pt x="2842163" y="2704874"/>
                  </a:lnTo>
                  <a:lnTo>
                    <a:pt x="0" y="270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93" r="0" b="-793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1268352">
              <a:off x="7377965" y="476547"/>
              <a:ext cx="2839887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39887">
                  <a:moveTo>
                    <a:pt x="0" y="0"/>
                  </a:moveTo>
                  <a:lnTo>
                    <a:pt x="2839887" y="0"/>
                  </a:lnTo>
                  <a:lnTo>
                    <a:pt x="2839887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53" r="0" b="-753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44403" y="1295311"/>
              <a:ext cx="2828420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28420">
                  <a:moveTo>
                    <a:pt x="0" y="0"/>
                  </a:moveTo>
                  <a:lnTo>
                    <a:pt x="2828420" y="0"/>
                  </a:lnTo>
                  <a:lnTo>
                    <a:pt x="2828420" y="2704874"/>
                  </a:lnTo>
                  <a:lnTo>
                    <a:pt x="0" y="270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48" r="0" b="-54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645282" y="524381"/>
              <a:ext cx="2828420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28420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48" r="0" b="-54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1446386">
              <a:off x="6850992" y="1455983"/>
              <a:ext cx="2502276" cy="2381803"/>
            </a:xfrm>
            <a:custGeom>
              <a:avLst/>
              <a:gdLst/>
              <a:ahLst/>
              <a:cxnLst/>
              <a:rect r="r" b="b" t="t" l="l"/>
              <a:pathLst>
                <a:path h="2381803" w="2502276">
                  <a:moveTo>
                    <a:pt x="0" y="0"/>
                  </a:moveTo>
                  <a:lnTo>
                    <a:pt x="2502276" y="0"/>
                  </a:lnTo>
                  <a:lnTo>
                    <a:pt x="2502276" y="2381803"/>
                  </a:lnTo>
                  <a:lnTo>
                    <a:pt x="0" y="238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85" r="0" b="-785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673002" y="1294447"/>
              <a:ext cx="2828420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28420">
                  <a:moveTo>
                    <a:pt x="0" y="0"/>
                  </a:moveTo>
                  <a:lnTo>
                    <a:pt x="2828421" y="0"/>
                  </a:lnTo>
                  <a:lnTo>
                    <a:pt x="2828421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48" r="0" b="-54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858613" y="1117241"/>
              <a:ext cx="2828420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28420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48" r="0" b="-548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1491893">
              <a:off x="7550204" y="3495281"/>
              <a:ext cx="2842164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42164">
                  <a:moveTo>
                    <a:pt x="0" y="0"/>
                  </a:moveTo>
                  <a:lnTo>
                    <a:pt x="2842163" y="0"/>
                  </a:lnTo>
                  <a:lnTo>
                    <a:pt x="2842163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93" r="0" b="-79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1268352">
              <a:off x="6938345" y="2676518"/>
              <a:ext cx="2839887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39887">
                  <a:moveTo>
                    <a:pt x="0" y="0"/>
                  </a:moveTo>
                  <a:lnTo>
                    <a:pt x="2839887" y="0"/>
                  </a:lnTo>
                  <a:lnTo>
                    <a:pt x="2839887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53" r="0" b="-753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04783" y="3495281"/>
              <a:ext cx="2828420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28420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48" r="0" b="-548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205663" y="2724352"/>
              <a:ext cx="2828420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28420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48" r="0" b="-548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1446386">
              <a:off x="6411372" y="3655953"/>
              <a:ext cx="2502276" cy="2381803"/>
            </a:xfrm>
            <a:custGeom>
              <a:avLst/>
              <a:gdLst/>
              <a:ahLst/>
              <a:cxnLst/>
              <a:rect r="r" b="b" t="t" l="l"/>
              <a:pathLst>
                <a:path h="2381803" w="2502276">
                  <a:moveTo>
                    <a:pt x="0" y="0"/>
                  </a:moveTo>
                  <a:lnTo>
                    <a:pt x="2502277" y="0"/>
                  </a:lnTo>
                  <a:lnTo>
                    <a:pt x="2502277" y="2381803"/>
                  </a:lnTo>
                  <a:lnTo>
                    <a:pt x="0" y="238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85" r="0" b="-785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233383" y="3494417"/>
              <a:ext cx="2828420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28420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48" r="0" b="-548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418993" y="3317211"/>
              <a:ext cx="2828420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28420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48" r="0" b="-548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1491893">
              <a:off x="5545421" y="3341751"/>
              <a:ext cx="2842164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42164">
                  <a:moveTo>
                    <a:pt x="0" y="0"/>
                  </a:moveTo>
                  <a:lnTo>
                    <a:pt x="2842164" y="0"/>
                  </a:lnTo>
                  <a:lnTo>
                    <a:pt x="2842164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93" r="0" b="-79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1268352">
              <a:off x="4933563" y="2522988"/>
              <a:ext cx="2839887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39887">
                  <a:moveTo>
                    <a:pt x="0" y="0"/>
                  </a:moveTo>
                  <a:lnTo>
                    <a:pt x="2839886" y="0"/>
                  </a:lnTo>
                  <a:lnTo>
                    <a:pt x="2839886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53" r="0" b="-753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3341751"/>
              <a:ext cx="2828420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28420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48" r="0" b="-548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200880" y="2570822"/>
              <a:ext cx="2828420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28420">
                  <a:moveTo>
                    <a:pt x="0" y="0"/>
                  </a:moveTo>
                  <a:lnTo>
                    <a:pt x="2828420" y="0"/>
                  </a:lnTo>
                  <a:lnTo>
                    <a:pt x="2828420" y="2704874"/>
                  </a:lnTo>
                  <a:lnTo>
                    <a:pt x="0" y="270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48" r="0" b="-548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1446386">
              <a:off x="4406589" y="3502423"/>
              <a:ext cx="2502276" cy="2381803"/>
            </a:xfrm>
            <a:custGeom>
              <a:avLst/>
              <a:gdLst/>
              <a:ahLst/>
              <a:cxnLst/>
              <a:rect r="r" b="b" t="t" l="l"/>
              <a:pathLst>
                <a:path h="2381803" w="2502276">
                  <a:moveTo>
                    <a:pt x="0" y="0"/>
                  </a:moveTo>
                  <a:lnTo>
                    <a:pt x="2502277" y="0"/>
                  </a:lnTo>
                  <a:lnTo>
                    <a:pt x="2502277" y="2381803"/>
                  </a:lnTo>
                  <a:lnTo>
                    <a:pt x="0" y="238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85" r="0" b="-785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228600" y="3340887"/>
              <a:ext cx="2828420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28420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48" r="0" b="-548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414210" y="3163681"/>
              <a:ext cx="2828420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28420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48" r="0" b="-548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1491893">
              <a:off x="6767622" y="1239835"/>
              <a:ext cx="2842164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42164">
                  <a:moveTo>
                    <a:pt x="0" y="0"/>
                  </a:moveTo>
                  <a:lnTo>
                    <a:pt x="2842164" y="0"/>
                  </a:lnTo>
                  <a:lnTo>
                    <a:pt x="2842164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93" r="0" b="-793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1268352">
              <a:off x="6155764" y="421072"/>
              <a:ext cx="2839887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39887">
                  <a:moveTo>
                    <a:pt x="0" y="0"/>
                  </a:moveTo>
                  <a:lnTo>
                    <a:pt x="2839887" y="0"/>
                  </a:lnTo>
                  <a:lnTo>
                    <a:pt x="2839887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53" r="0" b="-753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222201" y="1239835"/>
              <a:ext cx="2828420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28420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48" r="0" b="-548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423081" y="468906"/>
              <a:ext cx="2828420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28420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48" r="0" b="-548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1446386">
              <a:off x="5628791" y="1400507"/>
              <a:ext cx="2502276" cy="2381803"/>
            </a:xfrm>
            <a:custGeom>
              <a:avLst/>
              <a:gdLst/>
              <a:ahLst/>
              <a:cxnLst/>
              <a:rect r="r" b="b" t="t" l="l"/>
              <a:pathLst>
                <a:path h="2381803" w="2502276">
                  <a:moveTo>
                    <a:pt x="0" y="0"/>
                  </a:moveTo>
                  <a:lnTo>
                    <a:pt x="2502276" y="0"/>
                  </a:lnTo>
                  <a:lnTo>
                    <a:pt x="2502276" y="2381803"/>
                  </a:lnTo>
                  <a:lnTo>
                    <a:pt x="0" y="238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85" r="0" b="-785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3450801" y="1238971"/>
              <a:ext cx="2828420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28420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48" r="0" b="-548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636411" y="1061765"/>
              <a:ext cx="2828420" cy="2704875"/>
            </a:xfrm>
            <a:custGeom>
              <a:avLst/>
              <a:gdLst/>
              <a:ahLst/>
              <a:cxnLst/>
              <a:rect r="r" b="b" t="t" l="l"/>
              <a:pathLst>
                <a:path h="2704875" w="2828420">
                  <a:moveTo>
                    <a:pt x="0" y="0"/>
                  </a:moveTo>
                  <a:lnTo>
                    <a:pt x="2828420" y="0"/>
                  </a:lnTo>
                  <a:lnTo>
                    <a:pt x="2828420" y="2704875"/>
                  </a:lnTo>
                  <a:lnTo>
                    <a:pt x="0" y="2704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48" r="0" b="-548"/>
              </a:stretch>
            </a:blipFill>
          </p:spPr>
        </p:sp>
      </p:grpSp>
      <p:sp>
        <p:nvSpPr>
          <p:cNvPr name="Freeform 33" id="33"/>
          <p:cNvSpPr/>
          <p:nvPr/>
        </p:nvSpPr>
        <p:spPr>
          <a:xfrm flipH="true" flipV="false" rot="5400000">
            <a:off x="13790637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true" flipV="false" rot="-5400000">
            <a:off x="950584" y="6176352"/>
            <a:ext cx="3468663" cy="3468663"/>
          </a:xfrm>
          <a:custGeom>
            <a:avLst/>
            <a:gdLst/>
            <a:ahLst/>
            <a:cxnLst/>
            <a:rect r="r" b="b" t="t" l="l"/>
            <a:pathLst>
              <a:path h="3468663" w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7086600" y="-27941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7086600" y="89663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1676388" y="3448578"/>
            <a:ext cx="5301647" cy="5809722"/>
          </a:xfrm>
          <a:custGeom>
            <a:avLst/>
            <a:gdLst/>
            <a:ahLst/>
            <a:cxnLst/>
            <a:rect r="r" b="b" t="t" l="l"/>
            <a:pathLst>
              <a:path h="5809722" w="5301647">
                <a:moveTo>
                  <a:pt x="0" y="0"/>
                </a:moveTo>
                <a:lnTo>
                  <a:pt x="5301647" y="0"/>
                </a:lnTo>
                <a:lnTo>
                  <a:pt x="5301647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4497363" y="1504104"/>
            <a:ext cx="9293273" cy="197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180635" y="3145385"/>
            <a:ext cx="5569893" cy="78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④現在のランキングが表示される</a:t>
            </a:r>
          </a:p>
        </p:txBody>
      </p:sp>
      <p:sp>
        <p:nvSpPr>
          <p:cNvPr name="Freeform 40" id="40"/>
          <p:cNvSpPr/>
          <p:nvPr/>
        </p:nvSpPr>
        <p:spPr>
          <a:xfrm flipH="true" flipV="false" rot="-10800000">
            <a:off x="13790637" y="6098236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50584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790637" y="6098236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012944" y="4445015"/>
            <a:ext cx="7555385" cy="5200000"/>
            <a:chOff x="0" y="0"/>
            <a:chExt cx="10073847" cy="6933333"/>
          </a:xfrm>
        </p:grpSpPr>
        <p:sp>
          <p:nvSpPr>
            <p:cNvPr name="Freeform 5" id="5"/>
            <p:cNvSpPr/>
            <p:nvPr/>
          </p:nvSpPr>
          <p:spPr>
            <a:xfrm flipH="false" flipV="false" rot="1491893">
              <a:off x="7127447" y="3170241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1268352">
              <a:off x="6575489" y="2424924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28023" y="3170241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209325" y="2468467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1446386">
              <a:off x="6101087" y="3316501"/>
              <a:ext cx="2242591" cy="2168148"/>
            </a:xfrm>
            <a:custGeom>
              <a:avLst/>
              <a:gdLst/>
              <a:ahLst/>
              <a:cxnLst/>
              <a:rect r="r" b="b" t="t" l="l"/>
              <a:pathLst>
                <a:path h="2168148" w="2242591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134710" y="3169455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401413" y="3008145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1491893">
              <a:off x="6845953" y="4006918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1268352">
              <a:off x="5214268" y="2473173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35935" y="3546625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813480" y="4471093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1446386">
              <a:off x="5560195" y="3949036"/>
              <a:ext cx="2242591" cy="2168148"/>
            </a:xfrm>
            <a:custGeom>
              <a:avLst/>
              <a:gdLst/>
              <a:ahLst/>
              <a:cxnLst/>
              <a:rect r="r" b="b" t="t" l="l"/>
              <a:pathLst>
                <a:path h="2168148" w="2242591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553011" y="3239974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209325" y="3170241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1491893">
              <a:off x="3684946" y="2635360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1268352">
              <a:off x="3733186" y="1939122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4006918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65100" y="2895200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1446386">
              <a:off x="3900086" y="3732652"/>
              <a:ext cx="2242591" cy="2168148"/>
            </a:xfrm>
            <a:custGeom>
              <a:avLst/>
              <a:gdLst/>
              <a:ahLst/>
              <a:cxnLst/>
              <a:rect r="r" b="b" t="t" l="l"/>
              <a:pathLst>
                <a:path h="2168148" w="2242591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92085" y="2709842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738545" y="1938335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1491893">
              <a:off x="5454436" y="1121701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1268352">
              <a:off x="4902478" y="376383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455012" y="1121701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36315" y="419926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1446386">
              <a:off x="4428077" y="1267961"/>
              <a:ext cx="2242591" cy="2168148"/>
            </a:xfrm>
            <a:custGeom>
              <a:avLst/>
              <a:gdLst/>
              <a:ahLst/>
              <a:cxnLst/>
              <a:rect r="r" b="b" t="t" l="l"/>
              <a:pathLst>
                <a:path h="2168148" w="2242591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461700" y="1120915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728402" y="959605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33" id="33"/>
          <p:cNvSpPr/>
          <p:nvPr/>
        </p:nvSpPr>
        <p:spPr>
          <a:xfrm flipH="true" flipV="false" rot="-5400000">
            <a:off x="950584" y="6176352"/>
            <a:ext cx="3468663" cy="3468663"/>
          </a:xfrm>
          <a:custGeom>
            <a:avLst/>
            <a:gdLst/>
            <a:ahLst/>
            <a:cxnLst/>
            <a:rect r="r" b="b" t="t" l="l"/>
            <a:pathLst>
              <a:path h="3468663" w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086600" y="-27941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7086600" y="89663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3180635" y="4017703"/>
            <a:ext cx="5817951" cy="5240597"/>
          </a:xfrm>
          <a:custGeom>
            <a:avLst/>
            <a:gdLst/>
            <a:ahLst/>
            <a:cxnLst/>
            <a:rect r="r" b="b" t="t" l="l"/>
            <a:pathLst>
              <a:path h="5240597" w="5817951">
                <a:moveTo>
                  <a:pt x="0" y="0"/>
                </a:moveTo>
                <a:lnTo>
                  <a:pt x="5817951" y="0"/>
                </a:lnTo>
                <a:lnTo>
                  <a:pt x="5817951" y="5240597"/>
                </a:lnTo>
                <a:lnTo>
                  <a:pt x="0" y="52405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913389" y="3926836"/>
            <a:ext cx="5754496" cy="5809722"/>
          </a:xfrm>
          <a:custGeom>
            <a:avLst/>
            <a:gdLst/>
            <a:ahLst/>
            <a:cxnLst/>
            <a:rect r="r" b="b" t="t" l="l"/>
            <a:pathLst>
              <a:path h="5809722" w="5754496">
                <a:moveTo>
                  <a:pt x="0" y="0"/>
                </a:moveTo>
                <a:lnTo>
                  <a:pt x="5754496" y="0"/>
                </a:lnTo>
                <a:lnTo>
                  <a:pt x="5754496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pic>
        <p:nvPicPr>
          <p:cNvPr name="Picture 38" id="3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7517860" y="7910684"/>
            <a:ext cx="1277308" cy="1403635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4497363" y="1504104"/>
            <a:ext cx="9293273" cy="197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180635" y="3145385"/>
            <a:ext cx="5941219" cy="78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④投票したいアイドルを選択・投票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13790637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50584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13790637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950584" y="6176352"/>
            <a:ext cx="3468663" cy="3468663"/>
          </a:xfrm>
          <a:custGeom>
            <a:avLst/>
            <a:gdLst/>
            <a:ahLst/>
            <a:cxnLst/>
            <a:rect r="r" b="b" t="t" l="l"/>
            <a:pathLst>
              <a:path h="3468663" w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86600" y="-27941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86600" y="89663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97363" y="1504104"/>
            <a:ext cx="9293273" cy="197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80635" y="3145385"/>
            <a:ext cx="5941219" cy="78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⑤投票後のランキングが表示される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-10800000">
            <a:off x="13868752" y="6176352"/>
            <a:ext cx="3468663" cy="3468663"/>
          </a:xfrm>
          <a:custGeom>
            <a:avLst/>
            <a:gdLst/>
            <a:ahLst/>
            <a:cxnLst/>
            <a:rect r="r" b="b" t="t" l="l"/>
            <a:pathLst>
              <a:path h="3468663" w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80635" y="4007095"/>
            <a:ext cx="8495753" cy="5240597"/>
          </a:xfrm>
          <a:custGeom>
            <a:avLst/>
            <a:gdLst/>
            <a:ahLst/>
            <a:cxnLst/>
            <a:rect r="r" b="b" t="t" l="l"/>
            <a:pathLst>
              <a:path h="5240597" w="8495753">
                <a:moveTo>
                  <a:pt x="0" y="0"/>
                </a:moveTo>
                <a:lnTo>
                  <a:pt x="8495753" y="0"/>
                </a:lnTo>
                <a:lnTo>
                  <a:pt x="8495753" y="5240597"/>
                </a:lnTo>
                <a:lnTo>
                  <a:pt x="0" y="52405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21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352143" y="4653475"/>
            <a:ext cx="7555385" cy="5200000"/>
            <a:chOff x="0" y="0"/>
            <a:chExt cx="10073847" cy="6933333"/>
          </a:xfrm>
        </p:grpSpPr>
        <p:sp>
          <p:nvSpPr>
            <p:cNvPr name="Freeform 12" id="12"/>
            <p:cNvSpPr/>
            <p:nvPr/>
          </p:nvSpPr>
          <p:spPr>
            <a:xfrm flipH="false" flipV="false" rot="1491893">
              <a:off x="7127447" y="3170241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1268352">
              <a:off x="6575489" y="2424924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128023" y="3170241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209325" y="2468467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1446386">
              <a:off x="6101087" y="3316501"/>
              <a:ext cx="2242591" cy="2168148"/>
            </a:xfrm>
            <a:custGeom>
              <a:avLst/>
              <a:gdLst/>
              <a:ahLst/>
              <a:cxnLst/>
              <a:rect r="r" b="b" t="t" l="l"/>
              <a:pathLst>
                <a:path h="2168148" w="2242591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134710" y="3169455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401413" y="3008145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1491893">
              <a:off x="6845953" y="4006918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1268352">
              <a:off x="5214268" y="2473173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935935" y="3546625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813480" y="4471093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1446386">
              <a:off x="5560195" y="3949036"/>
              <a:ext cx="2242591" cy="2168148"/>
            </a:xfrm>
            <a:custGeom>
              <a:avLst/>
              <a:gdLst/>
              <a:ahLst/>
              <a:cxnLst/>
              <a:rect r="r" b="b" t="t" l="l"/>
              <a:pathLst>
                <a:path h="2168148" w="2242591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553011" y="3239974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209325" y="3170241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1491893">
              <a:off x="3684946" y="2635360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1268352">
              <a:off x="3733186" y="1939122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39"/>
                  </a:lnTo>
                  <a:lnTo>
                    <a:pt x="0" y="2462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4006918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65100" y="2895200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1446386">
              <a:off x="3900086" y="3732652"/>
              <a:ext cx="2242591" cy="2168148"/>
            </a:xfrm>
            <a:custGeom>
              <a:avLst/>
              <a:gdLst/>
              <a:ahLst/>
              <a:cxnLst/>
              <a:rect r="r" b="b" t="t" l="l"/>
              <a:pathLst>
                <a:path h="2168148" w="2242591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192085" y="2709842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738545" y="1938335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1491893">
              <a:off x="5454436" y="1121701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1268352">
              <a:off x="4902478" y="376383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455012" y="1121701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536315" y="419926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1446386">
              <a:off x="4428077" y="1267961"/>
              <a:ext cx="2242591" cy="2168148"/>
            </a:xfrm>
            <a:custGeom>
              <a:avLst/>
              <a:gdLst/>
              <a:ahLst/>
              <a:cxnLst/>
              <a:rect r="r" b="b" t="t" l="l"/>
              <a:pathLst>
                <a:path h="2168148" w="2242591">
                  <a:moveTo>
                    <a:pt x="0" y="0"/>
                  </a:moveTo>
                  <a:lnTo>
                    <a:pt x="2242591" y="0"/>
                  </a:lnTo>
                  <a:lnTo>
                    <a:pt x="2242591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461700" y="1120915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728402" y="959605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40" id="40"/>
          <p:cNvSpPr/>
          <p:nvPr/>
        </p:nvSpPr>
        <p:spPr>
          <a:xfrm flipH="false" flipV="false" rot="0">
            <a:off x="11676388" y="3702798"/>
            <a:ext cx="4906895" cy="5401115"/>
          </a:xfrm>
          <a:custGeom>
            <a:avLst/>
            <a:gdLst/>
            <a:ahLst/>
            <a:cxnLst/>
            <a:rect r="r" b="b" t="t" l="l"/>
            <a:pathLst>
              <a:path h="5401115" w="4906895">
                <a:moveTo>
                  <a:pt x="0" y="0"/>
                </a:moveTo>
                <a:lnTo>
                  <a:pt x="4906896" y="0"/>
                </a:lnTo>
                <a:lnTo>
                  <a:pt x="4906896" y="5401115"/>
                </a:lnTo>
                <a:lnTo>
                  <a:pt x="0" y="54011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50584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712521" y="6098236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13790637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400000">
            <a:off x="950584" y="6176352"/>
            <a:ext cx="3468663" cy="3468663"/>
          </a:xfrm>
          <a:custGeom>
            <a:avLst/>
            <a:gdLst/>
            <a:ahLst/>
            <a:cxnLst/>
            <a:rect r="r" b="b" t="t" l="l"/>
            <a:pathLst>
              <a:path h="3468663" w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86600" y="-27941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86600" y="89663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97363" y="1588028"/>
            <a:ext cx="9293273" cy="197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System Architecture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411804" y="40579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63890" y="4980716"/>
            <a:ext cx="3010629" cy="234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HTML</a:t>
            </a:r>
          </a:p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CSS</a:t>
            </a:r>
          </a:p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JavaScript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50584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712521" y="6098236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13790637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400000">
            <a:off x="950584" y="6176352"/>
            <a:ext cx="3468663" cy="3468663"/>
          </a:xfrm>
          <a:custGeom>
            <a:avLst/>
            <a:gdLst/>
            <a:ahLst/>
            <a:cxnLst/>
            <a:rect r="r" b="b" t="t" l="l"/>
            <a:pathLst>
              <a:path h="3468663" w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86600" y="-27941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86600" y="89663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97363" y="1588028"/>
            <a:ext cx="9293273" cy="197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System Architecture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411804" y="40579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63890" y="4980716"/>
            <a:ext cx="3010629" cy="234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HTML</a:t>
            </a:r>
          </a:p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CSS</a:t>
            </a:r>
          </a:p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JavaScript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139836" y="40579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214254" y="5748333"/>
            <a:ext cx="1965963" cy="81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Python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50584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712521" y="6098236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13790637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400000">
            <a:off x="950584" y="6176352"/>
            <a:ext cx="3468663" cy="3468663"/>
          </a:xfrm>
          <a:custGeom>
            <a:avLst/>
            <a:gdLst/>
            <a:ahLst/>
            <a:cxnLst/>
            <a:rect r="r" b="b" t="t" l="l"/>
            <a:pathLst>
              <a:path h="3468663" w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86600" y="-27941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86600" y="89663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97363" y="1588028"/>
            <a:ext cx="9293273" cy="197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System Architecture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411804" y="40579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63890" y="4980716"/>
            <a:ext cx="3010629" cy="234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HTML</a:t>
            </a:r>
          </a:p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CSS</a:t>
            </a:r>
          </a:p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JavaScript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139836" y="40579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214254" y="5748333"/>
            <a:ext cx="1965963" cy="81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4"/>
              </a:lnSpc>
            </a:pPr>
            <a:r>
              <a:rPr lang="en-US" sz="5850" spc="292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Python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839397" y="4084825"/>
            <a:ext cx="4036799" cy="4061120"/>
          </a:xfrm>
          <a:custGeom>
            <a:avLst/>
            <a:gdLst/>
            <a:ahLst/>
            <a:cxnLst/>
            <a:rect r="r" b="b" t="t" l="l"/>
            <a:pathLst>
              <a:path h="4061120" w="4036799">
                <a:moveTo>
                  <a:pt x="0" y="0"/>
                </a:moveTo>
                <a:lnTo>
                  <a:pt x="4036799" y="0"/>
                </a:lnTo>
                <a:lnTo>
                  <a:pt x="4036799" y="4061120"/>
                </a:lnTo>
                <a:lnTo>
                  <a:pt x="0" y="40611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01" t="0" r="-301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563006" y="5813370"/>
            <a:ext cx="2719531" cy="670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1"/>
              </a:lnSpc>
            </a:pPr>
            <a:r>
              <a:rPr lang="en-US" sz="4866" spc="243">
                <a:solidFill>
                  <a:srgbClr val="F7CE4C"/>
                </a:solidFill>
                <a:latin typeface="Bebas Neue"/>
                <a:ea typeface="Bebas Neue"/>
                <a:cs typeface="Bebas Neue"/>
                <a:sym typeface="Bebas Neue"/>
              </a:rPr>
              <a:t>PostgreSQL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50584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712521" y="6098236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13790637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400000">
            <a:off x="950584" y="6176352"/>
            <a:ext cx="3468663" cy="3468663"/>
          </a:xfrm>
          <a:custGeom>
            <a:avLst/>
            <a:gdLst/>
            <a:ahLst/>
            <a:cxnLst/>
            <a:rect r="r" b="b" t="t" l="l"/>
            <a:pathLst>
              <a:path h="3468663" w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86600" y="-27941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86600" y="89663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23974" y="3330795"/>
            <a:ext cx="6074870" cy="5534882"/>
          </a:xfrm>
          <a:custGeom>
            <a:avLst/>
            <a:gdLst/>
            <a:ahLst/>
            <a:cxnLst/>
            <a:rect r="r" b="b" t="t" l="l"/>
            <a:pathLst>
              <a:path h="5534882" w="6074870">
                <a:moveTo>
                  <a:pt x="0" y="0"/>
                </a:moveTo>
                <a:lnTo>
                  <a:pt x="6074870" y="0"/>
                </a:lnTo>
                <a:lnTo>
                  <a:pt x="6074870" y="5534882"/>
                </a:lnTo>
                <a:lnTo>
                  <a:pt x="0" y="5534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61244" y="1504104"/>
            <a:ext cx="12365513" cy="197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Risk and Countermeasures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3748600"/>
            <a:ext cx="6182756" cy="115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19"/>
              </a:lnSpc>
            </a:pPr>
            <a:r>
              <a:rPr lang="en-US" b="true" sz="4299" spc="-85">
                <a:solidFill>
                  <a:srgbClr val="F7CE4C"/>
                </a:solidFill>
                <a:latin typeface="マティス Bold"/>
                <a:ea typeface="マティス Bold"/>
                <a:cs typeface="マティス Bold"/>
                <a:sym typeface="マティス Bold"/>
              </a:rPr>
              <a:t>シリアルナンバーの予測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4791906"/>
            <a:ext cx="6341910" cy="280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02"/>
              </a:lnSpc>
            </a:pPr>
            <a:r>
              <a:rPr lang="en-US" sz="4501" spc="-9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固定長の英数字という</a:t>
            </a:r>
          </a:p>
          <a:p>
            <a:pPr algn="just">
              <a:lnSpc>
                <a:spcPts val="6302"/>
              </a:lnSpc>
            </a:pPr>
            <a:r>
              <a:rPr lang="en-US" sz="4501" spc="-9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形式を用いる</a:t>
            </a:r>
          </a:p>
          <a:p>
            <a:pPr algn="just">
              <a:lnSpc>
                <a:spcPts val="6302"/>
              </a:lnSpc>
            </a:pPr>
            <a:r>
              <a:rPr lang="en-US" sz="4501" spc="-9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例: ABC123XYZ456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58384" y="3711880"/>
            <a:ext cx="7076760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message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950584" y="1028700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3712521" y="57115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5400000">
            <a:off x="13712521" y="1028700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5400000">
            <a:off x="1028700" y="5789637"/>
            <a:ext cx="3468663" cy="3468663"/>
          </a:xfrm>
          <a:custGeom>
            <a:avLst/>
            <a:gdLst/>
            <a:ahLst/>
            <a:cxnLst/>
            <a:rect r="r" b="b" t="t" l="l"/>
            <a:pathLst>
              <a:path h="3468663" w="3468663">
                <a:moveTo>
                  <a:pt x="3468663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3" y="3468663"/>
                </a:lnTo>
                <a:lnTo>
                  <a:pt x="34686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86600" y="-27941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86600" y="89663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28039" y="1611474"/>
            <a:ext cx="8032992" cy="2396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9"/>
              </a:lnSpc>
            </a:pPr>
            <a:r>
              <a:rPr lang="en-US" sz="14007" spc="700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66595" y="4447151"/>
            <a:ext cx="9955880" cy="334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27"/>
              </a:lnSpc>
            </a:pPr>
            <a:r>
              <a:rPr lang="en-US" sz="3448" spc="-68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韓国アイドルやサブスクリプションの登場など、難関なことが多いと思いますが、J社のアイドルが一番キラキラしていると私は感じています！このプロジェクトを通してJ社の勢いを取り戻してください！私はもちろん平野紫耀くんに投票します！！　　　　　　　　　　　　　　　　　   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13543" y="7853440"/>
            <a:ext cx="2017365" cy="784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  <a:spcBef>
                <a:spcPct val="0"/>
              </a:spcBef>
            </a:pPr>
            <a:r>
              <a:rPr lang="en-US" sz="3450" spc="172">
                <a:solidFill>
                  <a:srgbClr val="FFFFF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貝原 菜月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30028" y="1967273"/>
            <a:ext cx="10304658" cy="102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spc="299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Whet is Star Vote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950584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3712521" y="6098236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5400000">
            <a:off x="13790637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5400000">
            <a:off x="950584" y="6176352"/>
            <a:ext cx="3468663" cy="3468663"/>
          </a:xfrm>
          <a:custGeom>
            <a:avLst/>
            <a:gdLst/>
            <a:ahLst/>
            <a:cxnLst/>
            <a:rect r="r" b="b" t="t" l="l"/>
            <a:pathLst>
              <a:path h="3468663" w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86600" y="-27941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86600" y="89663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32384" y="3008285"/>
            <a:ext cx="5399460" cy="5958024"/>
          </a:xfrm>
          <a:custGeom>
            <a:avLst/>
            <a:gdLst/>
            <a:ahLst/>
            <a:cxnLst/>
            <a:rect r="r" b="b" t="t" l="l"/>
            <a:pathLst>
              <a:path h="5958024" w="5399460">
                <a:moveTo>
                  <a:pt x="0" y="0"/>
                </a:moveTo>
                <a:lnTo>
                  <a:pt x="5399459" y="0"/>
                </a:lnTo>
                <a:lnTo>
                  <a:pt x="5399459" y="5958025"/>
                </a:lnTo>
                <a:lnTo>
                  <a:pt x="0" y="5958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88049" y="2829954"/>
            <a:ext cx="5639001" cy="589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-7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男性アイドルグループを数多く世に生み出してきたJ社が2024年で設立80周年を迎える。そのプロジェクトとして約40名のアイドルからファンの投票でTOP5を選出し、シングルをリリースするという「StarVote」プロジェクトを始動させる。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50584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712521" y="6098236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13790637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400000">
            <a:off x="950584" y="6176352"/>
            <a:ext cx="3468663" cy="3468663"/>
          </a:xfrm>
          <a:custGeom>
            <a:avLst/>
            <a:gdLst/>
            <a:ahLst/>
            <a:cxnLst/>
            <a:rect r="r" b="b" t="t" l="l"/>
            <a:pathLst>
              <a:path h="3468663" w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86600" y="-27941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86600" y="89663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9248" y="1486005"/>
            <a:ext cx="9293273" cy="197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BackGround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009229" y="3854576"/>
            <a:ext cx="5549329" cy="5188083"/>
            <a:chOff x="0" y="0"/>
            <a:chExt cx="7399106" cy="691744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47675"/>
              <a:ext cx="7399106" cy="1253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84"/>
                </a:lnSpc>
              </a:pPr>
              <a:r>
                <a:rPr lang="en-US" sz="3989" spc="-79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● 資金の調達 ●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45160" y="966072"/>
              <a:ext cx="6243095" cy="5951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84"/>
                </a:lnSpc>
              </a:pPr>
              <a:r>
                <a:rPr lang="en-US" sz="3989" spc="-79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サブスクリプションの登場により、CDやアルバムの売り上が減少しているため、資金を調達したい。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065884" y="3854576"/>
            <a:ext cx="5961364" cy="4483233"/>
            <a:chOff x="0" y="0"/>
            <a:chExt cx="7948485" cy="597764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47675"/>
              <a:ext cx="7948485" cy="1253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84"/>
                </a:lnSpc>
              </a:pPr>
              <a:r>
                <a:rPr lang="en-US" sz="3989" spc="-79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● 再認知の促進●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015338" y="966072"/>
              <a:ext cx="6706641" cy="5011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84"/>
                </a:lnSpc>
              </a:pPr>
              <a:r>
                <a:rPr lang="en-US" sz="3989" spc="-79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アイドル激戦時代となりJ事務所の王者感が薄れている。話題性を上げることで再認知されたい。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50584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712521" y="6098236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13790637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400000">
            <a:off x="950584" y="6176352"/>
            <a:ext cx="3468663" cy="3468663"/>
          </a:xfrm>
          <a:custGeom>
            <a:avLst/>
            <a:gdLst/>
            <a:ahLst/>
            <a:cxnLst/>
            <a:rect r="r" b="b" t="t" l="l"/>
            <a:pathLst>
              <a:path h="3468663" w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86600" y="-27941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86600" y="89663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01400" y="4030307"/>
            <a:ext cx="4817640" cy="4588802"/>
          </a:xfrm>
          <a:custGeom>
            <a:avLst/>
            <a:gdLst/>
            <a:ahLst/>
            <a:cxnLst/>
            <a:rect r="r" b="b" t="t" l="l"/>
            <a:pathLst>
              <a:path h="4588802" w="4817640">
                <a:moveTo>
                  <a:pt x="0" y="0"/>
                </a:moveTo>
                <a:lnTo>
                  <a:pt x="4817640" y="0"/>
                </a:lnTo>
                <a:lnTo>
                  <a:pt x="4817640" y="4588802"/>
                </a:lnTo>
                <a:lnTo>
                  <a:pt x="0" y="45888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19248" y="1486005"/>
            <a:ext cx="9293273" cy="197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Problem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43634" y="3510666"/>
            <a:ext cx="8192171" cy="1052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どうやったら、盛り上げれるか…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43634" y="4393655"/>
            <a:ext cx="9416689" cy="1052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4"/>
              </a:lnSpc>
            </a:pPr>
            <a:r>
              <a:rPr lang="en-US" sz="3989" spc="-79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そもそも投票ツールの作成ができない…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824082" y="6098236"/>
            <a:ext cx="5434976" cy="2035431"/>
            <a:chOff x="0" y="0"/>
            <a:chExt cx="7246634" cy="2713907"/>
          </a:xfrm>
        </p:grpSpPr>
        <p:sp>
          <p:nvSpPr>
            <p:cNvPr name="Freeform 13" id="13"/>
            <p:cNvSpPr/>
            <p:nvPr/>
          </p:nvSpPr>
          <p:spPr>
            <a:xfrm flipH="false" flipV="false" rot="-10800000">
              <a:off x="0" y="0"/>
              <a:ext cx="7246634" cy="2713907"/>
            </a:xfrm>
            <a:custGeom>
              <a:avLst/>
              <a:gdLst/>
              <a:ahLst/>
              <a:cxnLst/>
              <a:rect r="r" b="b" t="t" l="l"/>
              <a:pathLst>
                <a:path h="2713907" w="7246634">
                  <a:moveTo>
                    <a:pt x="0" y="0"/>
                  </a:moveTo>
                  <a:lnTo>
                    <a:pt x="7246634" y="0"/>
                  </a:lnTo>
                  <a:lnTo>
                    <a:pt x="7246634" y="2713907"/>
                  </a:lnTo>
                  <a:lnTo>
                    <a:pt x="0" y="2713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50024" y="168446"/>
              <a:ext cx="5807472" cy="1967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b="true" sz="3500" spc="-70">
                  <a:solidFill>
                    <a:srgbClr val="3F3F3F"/>
                  </a:solidFill>
                  <a:latin typeface="マティス Bold"/>
                  <a:ea typeface="マティス Bold"/>
                  <a:cs typeface="マティス Bold"/>
                  <a:sym typeface="マティス Bold"/>
                </a:rPr>
                <a:t>俺ヲタクの心理なんか</a:t>
              </a:r>
            </a:p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spc="-70">
                  <a:solidFill>
                    <a:srgbClr val="3F3F3F"/>
                  </a:solidFill>
                  <a:latin typeface="マティス Bold"/>
                  <a:ea typeface="マティス Bold"/>
                  <a:cs typeface="マティス Bold"/>
                  <a:sym typeface="マティス Bold"/>
                </a:rPr>
                <a:t>分かんねえよ…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50584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712521" y="6098236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13790637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400000">
            <a:off x="950584" y="6176352"/>
            <a:ext cx="3468663" cy="3468663"/>
          </a:xfrm>
          <a:custGeom>
            <a:avLst/>
            <a:gdLst/>
            <a:ahLst/>
            <a:cxnLst/>
            <a:rect r="r" b="b" t="t" l="l"/>
            <a:pathLst>
              <a:path h="3468663" w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86600" y="-27941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86600" y="89663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47903" y="2824934"/>
            <a:ext cx="4406645" cy="5875526"/>
          </a:xfrm>
          <a:custGeom>
            <a:avLst/>
            <a:gdLst/>
            <a:ahLst/>
            <a:cxnLst/>
            <a:rect r="r" b="b" t="t" l="l"/>
            <a:pathLst>
              <a:path h="5875526" w="4406645">
                <a:moveTo>
                  <a:pt x="0" y="0"/>
                </a:moveTo>
                <a:lnTo>
                  <a:pt x="4406644" y="0"/>
                </a:lnTo>
                <a:lnTo>
                  <a:pt x="4406644" y="5875526"/>
                </a:lnTo>
                <a:lnTo>
                  <a:pt x="0" y="5875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19248" y="1486005"/>
            <a:ext cx="9293273" cy="197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Problem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69777" y="3639560"/>
            <a:ext cx="10731623" cy="1503940"/>
            <a:chOff x="0" y="0"/>
            <a:chExt cx="14308831" cy="200525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447675"/>
              <a:ext cx="10922895" cy="1253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84"/>
                </a:lnSpc>
              </a:pPr>
              <a:r>
                <a:rPr lang="en-US" sz="3989" spc="-79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●アイドル応援歴20年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753245" y="751791"/>
              <a:ext cx="12555585" cy="1253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84"/>
                </a:lnSpc>
              </a:pPr>
              <a:r>
                <a:rPr lang="en-US" sz="3989" spc="-79">
                  <a:solidFill>
                    <a:srgbClr val="F7CE4C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●６月からプログラミングの勉強を開始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86600" y="6087637"/>
            <a:ext cx="4763579" cy="1783989"/>
            <a:chOff x="0" y="0"/>
            <a:chExt cx="6351439" cy="2378652"/>
          </a:xfrm>
        </p:grpSpPr>
        <p:sp>
          <p:nvSpPr>
            <p:cNvPr name="Freeform 14" id="14"/>
            <p:cNvSpPr/>
            <p:nvPr/>
          </p:nvSpPr>
          <p:spPr>
            <a:xfrm flipH="false" flipV="false" rot="-10800000">
              <a:off x="0" y="0"/>
              <a:ext cx="6351439" cy="2378652"/>
            </a:xfrm>
            <a:custGeom>
              <a:avLst/>
              <a:gdLst/>
              <a:ahLst/>
              <a:cxnLst/>
              <a:rect r="r" b="b" t="t" l="l"/>
              <a:pathLst>
                <a:path h="2378652" w="6351439">
                  <a:moveTo>
                    <a:pt x="0" y="0"/>
                  </a:moveTo>
                  <a:lnTo>
                    <a:pt x="6351439" y="0"/>
                  </a:lnTo>
                  <a:lnTo>
                    <a:pt x="6351439" y="2378652"/>
                  </a:lnTo>
                  <a:lnTo>
                    <a:pt x="0" y="2378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006734" y="426268"/>
              <a:ext cx="4065191" cy="1129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spc="-70">
                  <a:solidFill>
                    <a:srgbClr val="3F3F3F"/>
                  </a:solidFill>
                  <a:latin typeface="マティス Bold"/>
                  <a:ea typeface="マティス Bold"/>
                  <a:cs typeface="マティス Bold"/>
                  <a:sym typeface="マティス Bold"/>
                </a:rPr>
                <a:t>私の出番！！！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50584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712521" y="6098236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13790637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400000">
            <a:off x="950584" y="6176352"/>
            <a:ext cx="3468663" cy="3468663"/>
          </a:xfrm>
          <a:custGeom>
            <a:avLst/>
            <a:gdLst/>
            <a:ahLst/>
            <a:cxnLst/>
            <a:rect r="r" b="b" t="t" l="l"/>
            <a:pathLst>
              <a:path h="3468663" w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86600" y="-27941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76072" y="4405825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70943" y="4771915"/>
            <a:ext cx="5111517" cy="5624778"/>
          </a:xfrm>
          <a:custGeom>
            <a:avLst/>
            <a:gdLst/>
            <a:ahLst/>
            <a:cxnLst/>
            <a:rect r="r" b="b" t="t" l="l"/>
            <a:pathLst>
              <a:path h="5624778" w="5111517">
                <a:moveTo>
                  <a:pt x="0" y="0"/>
                </a:moveTo>
                <a:lnTo>
                  <a:pt x="5111517" y="0"/>
                </a:lnTo>
                <a:lnTo>
                  <a:pt x="5111517" y="5624779"/>
                </a:lnTo>
                <a:lnTo>
                  <a:pt x="0" y="5624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86600" y="89663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10669" y="1251138"/>
            <a:ext cx="11066663" cy="197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Add Situetion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84916" y="2760705"/>
            <a:ext cx="13762836" cy="1998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4550" spc="-91" b="true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●アイドルは既にシングル曲の歌やダンスを練習中！</a:t>
            </a:r>
          </a:p>
          <a:p>
            <a:pPr algn="l">
              <a:lnSpc>
                <a:spcPts val="6370"/>
              </a:lnSpc>
            </a:pPr>
            <a:r>
              <a:rPr lang="en-US" sz="4550" spc="-91" b="true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●初披露の場として紅白歌合戦への出場決定済み！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115574" y="5482278"/>
            <a:ext cx="4763579" cy="1783989"/>
            <a:chOff x="0" y="0"/>
            <a:chExt cx="6351439" cy="2378652"/>
          </a:xfrm>
        </p:grpSpPr>
        <p:sp>
          <p:nvSpPr>
            <p:cNvPr name="Freeform 13" id="13"/>
            <p:cNvSpPr/>
            <p:nvPr/>
          </p:nvSpPr>
          <p:spPr>
            <a:xfrm flipH="false" flipV="false" rot="-10800000">
              <a:off x="0" y="0"/>
              <a:ext cx="6351439" cy="2378652"/>
            </a:xfrm>
            <a:custGeom>
              <a:avLst/>
              <a:gdLst/>
              <a:ahLst/>
              <a:cxnLst/>
              <a:rect r="r" b="b" t="t" l="l"/>
              <a:pathLst>
                <a:path h="2378652" w="6351439">
                  <a:moveTo>
                    <a:pt x="0" y="0"/>
                  </a:moveTo>
                  <a:lnTo>
                    <a:pt x="6351439" y="0"/>
                  </a:lnTo>
                  <a:lnTo>
                    <a:pt x="6351439" y="2378652"/>
                  </a:lnTo>
                  <a:lnTo>
                    <a:pt x="0" y="2378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462347" y="203452"/>
              <a:ext cx="4751290" cy="1638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77"/>
                </a:lnSpc>
              </a:pPr>
              <a:r>
                <a:rPr lang="en-US" sz="2984" spc="-59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推しの努力を</a:t>
              </a:r>
            </a:p>
            <a:p>
              <a:pPr algn="ctr">
                <a:lnSpc>
                  <a:spcPts val="4177"/>
                </a:lnSpc>
                <a:spcBef>
                  <a:spcPct val="0"/>
                </a:spcBef>
              </a:pPr>
              <a:r>
                <a:rPr lang="en-US" sz="2984" spc="-59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無駄にしたくない！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497363" y="7266267"/>
            <a:ext cx="9246702" cy="4660987"/>
            <a:chOff x="0" y="0"/>
            <a:chExt cx="12328937" cy="62146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188645" y="298084"/>
              <a:ext cx="3951647" cy="3820472"/>
            </a:xfrm>
            <a:custGeom>
              <a:avLst/>
              <a:gdLst/>
              <a:ahLst/>
              <a:cxnLst/>
              <a:rect r="r" b="b" t="t" l="l"/>
              <a:pathLst>
                <a:path h="3820472" w="3951647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1491893">
              <a:off x="7757229" y="1740459"/>
              <a:ext cx="3951647" cy="3820472"/>
            </a:xfrm>
            <a:custGeom>
              <a:avLst/>
              <a:gdLst/>
              <a:ahLst/>
              <a:cxnLst/>
              <a:rect r="r" b="b" t="t" l="l"/>
              <a:pathLst>
                <a:path h="3820472" w="3951647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1268352">
              <a:off x="6900798" y="584006"/>
              <a:ext cx="3951647" cy="3820472"/>
            </a:xfrm>
            <a:custGeom>
              <a:avLst/>
              <a:gdLst/>
              <a:ahLst/>
              <a:cxnLst/>
              <a:rect r="r" b="b" t="t" l="l"/>
              <a:pathLst>
                <a:path h="3820472" w="3951647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740459"/>
              <a:ext cx="3951647" cy="3820472"/>
            </a:xfrm>
            <a:custGeom>
              <a:avLst/>
              <a:gdLst/>
              <a:ahLst/>
              <a:cxnLst/>
              <a:rect r="r" b="b" t="t" l="l"/>
              <a:pathLst>
                <a:path h="3820472" w="3951647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677775" y="651568"/>
              <a:ext cx="3951647" cy="3820472"/>
            </a:xfrm>
            <a:custGeom>
              <a:avLst/>
              <a:gdLst/>
              <a:ahLst/>
              <a:cxnLst/>
              <a:rect r="r" b="b" t="t" l="l"/>
              <a:pathLst>
                <a:path h="3820472" w="3951647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1446386">
              <a:off x="6164704" y="1967399"/>
              <a:ext cx="3479660" cy="3364152"/>
            </a:xfrm>
            <a:custGeom>
              <a:avLst/>
              <a:gdLst/>
              <a:ahLst/>
              <a:cxnLst/>
              <a:rect r="r" b="b" t="t" l="l"/>
              <a:pathLst>
                <a:path h="3364152" w="3479660">
                  <a:moveTo>
                    <a:pt x="0" y="0"/>
                  </a:moveTo>
                  <a:lnTo>
                    <a:pt x="3479660" y="0"/>
                  </a:lnTo>
                  <a:lnTo>
                    <a:pt x="3479660" y="3364153"/>
                  </a:lnTo>
                  <a:lnTo>
                    <a:pt x="0" y="336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113625" y="1739239"/>
              <a:ext cx="3951647" cy="3820472"/>
            </a:xfrm>
            <a:custGeom>
              <a:avLst/>
              <a:gdLst/>
              <a:ahLst/>
              <a:cxnLst/>
              <a:rect r="r" b="b" t="t" l="l"/>
              <a:pathLst>
                <a:path h="3820472" w="3951647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975824" y="1488947"/>
              <a:ext cx="3951647" cy="3820472"/>
            </a:xfrm>
            <a:custGeom>
              <a:avLst/>
              <a:gdLst/>
              <a:ahLst/>
              <a:cxnLst/>
              <a:rect r="r" b="b" t="t" l="l"/>
              <a:pathLst>
                <a:path h="3820472" w="3951647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50584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712521" y="6098236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13790637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400000">
            <a:off x="950584" y="6176352"/>
            <a:ext cx="3468663" cy="3468663"/>
          </a:xfrm>
          <a:custGeom>
            <a:avLst/>
            <a:gdLst/>
            <a:ahLst/>
            <a:cxnLst/>
            <a:rect r="r" b="b" t="t" l="l"/>
            <a:pathLst>
              <a:path h="3468663" w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86600" y="-27941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76072" y="4405825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70943" y="4771915"/>
            <a:ext cx="5111517" cy="5624778"/>
          </a:xfrm>
          <a:custGeom>
            <a:avLst/>
            <a:gdLst/>
            <a:ahLst/>
            <a:cxnLst/>
            <a:rect r="r" b="b" t="t" l="l"/>
            <a:pathLst>
              <a:path h="5624778" w="5111517">
                <a:moveTo>
                  <a:pt x="0" y="0"/>
                </a:moveTo>
                <a:lnTo>
                  <a:pt x="5111517" y="0"/>
                </a:lnTo>
                <a:lnTo>
                  <a:pt x="5111517" y="5624779"/>
                </a:lnTo>
                <a:lnTo>
                  <a:pt x="0" y="5624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86600" y="89663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10669" y="1251138"/>
            <a:ext cx="11066663" cy="197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Add Situetion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84916" y="2760705"/>
            <a:ext cx="13762836" cy="1998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4550" spc="-91" b="true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●アイドルは既にシングル曲の歌やダンスを練習中！</a:t>
            </a:r>
          </a:p>
          <a:p>
            <a:pPr algn="l">
              <a:lnSpc>
                <a:spcPts val="6370"/>
              </a:lnSpc>
            </a:pPr>
            <a:r>
              <a:rPr lang="en-US" sz="4550" spc="-91" b="true">
                <a:solidFill>
                  <a:srgbClr val="F7CE4C"/>
                </a:solidFill>
                <a:latin typeface="マティスV Bold"/>
                <a:ea typeface="マティスV Bold"/>
                <a:cs typeface="マティスV Bold"/>
                <a:sym typeface="マティスV Bold"/>
              </a:rPr>
              <a:t>●初披露の場として紅白歌合戦への出場決定済み！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115574" y="5482278"/>
            <a:ext cx="4763579" cy="1783989"/>
            <a:chOff x="0" y="0"/>
            <a:chExt cx="6351439" cy="2378652"/>
          </a:xfrm>
        </p:grpSpPr>
        <p:sp>
          <p:nvSpPr>
            <p:cNvPr name="Freeform 13" id="13"/>
            <p:cNvSpPr/>
            <p:nvPr/>
          </p:nvSpPr>
          <p:spPr>
            <a:xfrm flipH="false" flipV="false" rot="-10800000">
              <a:off x="0" y="0"/>
              <a:ext cx="6351439" cy="2378652"/>
            </a:xfrm>
            <a:custGeom>
              <a:avLst/>
              <a:gdLst/>
              <a:ahLst/>
              <a:cxnLst/>
              <a:rect r="r" b="b" t="t" l="l"/>
              <a:pathLst>
                <a:path h="2378652" w="6351439">
                  <a:moveTo>
                    <a:pt x="0" y="0"/>
                  </a:moveTo>
                  <a:lnTo>
                    <a:pt x="6351439" y="0"/>
                  </a:lnTo>
                  <a:lnTo>
                    <a:pt x="6351439" y="2378652"/>
                  </a:lnTo>
                  <a:lnTo>
                    <a:pt x="0" y="2378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462347" y="203452"/>
              <a:ext cx="4751290" cy="1638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77"/>
                </a:lnSpc>
              </a:pPr>
              <a:r>
                <a:rPr lang="en-US" sz="2984" spc="-59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推しの努力を</a:t>
              </a:r>
            </a:p>
            <a:p>
              <a:pPr algn="ctr">
                <a:lnSpc>
                  <a:spcPts val="4177"/>
                </a:lnSpc>
                <a:spcBef>
                  <a:spcPct val="0"/>
                </a:spcBef>
              </a:pPr>
              <a:r>
                <a:rPr lang="en-US" sz="2984" spc="-59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無駄にしたくない！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497363" y="7266267"/>
            <a:ext cx="9246702" cy="4660987"/>
            <a:chOff x="0" y="0"/>
            <a:chExt cx="12328937" cy="62146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188645" y="298084"/>
              <a:ext cx="3951647" cy="3820472"/>
            </a:xfrm>
            <a:custGeom>
              <a:avLst/>
              <a:gdLst/>
              <a:ahLst/>
              <a:cxnLst/>
              <a:rect r="r" b="b" t="t" l="l"/>
              <a:pathLst>
                <a:path h="3820472" w="3951647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1491893">
              <a:off x="7757229" y="1740459"/>
              <a:ext cx="3951647" cy="3820472"/>
            </a:xfrm>
            <a:custGeom>
              <a:avLst/>
              <a:gdLst/>
              <a:ahLst/>
              <a:cxnLst/>
              <a:rect r="r" b="b" t="t" l="l"/>
              <a:pathLst>
                <a:path h="3820472" w="3951647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1268352">
              <a:off x="6900798" y="584006"/>
              <a:ext cx="3951647" cy="3820472"/>
            </a:xfrm>
            <a:custGeom>
              <a:avLst/>
              <a:gdLst/>
              <a:ahLst/>
              <a:cxnLst/>
              <a:rect r="r" b="b" t="t" l="l"/>
              <a:pathLst>
                <a:path h="3820472" w="3951647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740459"/>
              <a:ext cx="3951647" cy="3820472"/>
            </a:xfrm>
            <a:custGeom>
              <a:avLst/>
              <a:gdLst/>
              <a:ahLst/>
              <a:cxnLst/>
              <a:rect r="r" b="b" t="t" l="l"/>
              <a:pathLst>
                <a:path h="3820472" w="3951647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677775" y="651568"/>
              <a:ext cx="3951647" cy="3820472"/>
            </a:xfrm>
            <a:custGeom>
              <a:avLst/>
              <a:gdLst/>
              <a:ahLst/>
              <a:cxnLst/>
              <a:rect r="r" b="b" t="t" l="l"/>
              <a:pathLst>
                <a:path h="3820472" w="3951647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1446386">
              <a:off x="6164704" y="1967399"/>
              <a:ext cx="3479660" cy="3364152"/>
            </a:xfrm>
            <a:custGeom>
              <a:avLst/>
              <a:gdLst/>
              <a:ahLst/>
              <a:cxnLst/>
              <a:rect r="r" b="b" t="t" l="l"/>
              <a:pathLst>
                <a:path h="3364152" w="3479660">
                  <a:moveTo>
                    <a:pt x="0" y="0"/>
                  </a:moveTo>
                  <a:lnTo>
                    <a:pt x="3479660" y="0"/>
                  </a:lnTo>
                  <a:lnTo>
                    <a:pt x="3479660" y="3364153"/>
                  </a:lnTo>
                  <a:lnTo>
                    <a:pt x="0" y="336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113625" y="1739239"/>
              <a:ext cx="3951647" cy="3820472"/>
            </a:xfrm>
            <a:custGeom>
              <a:avLst/>
              <a:gdLst/>
              <a:ahLst/>
              <a:cxnLst/>
              <a:rect r="r" b="b" t="t" l="l"/>
              <a:pathLst>
                <a:path h="3820472" w="3951647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975824" y="1488947"/>
              <a:ext cx="3951647" cy="3820472"/>
            </a:xfrm>
            <a:custGeom>
              <a:avLst/>
              <a:gdLst/>
              <a:ahLst/>
              <a:cxnLst/>
              <a:rect r="r" b="b" t="t" l="l"/>
              <a:pathLst>
                <a:path h="3820472" w="3951647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684173" y="4908321"/>
            <a:ext cx="4763579" cy="1783989"/>
            <a:chOff x="0" y="0"/>
            <a:chExt cx="6351439" cy="2378652"/>
          </a:xfrm>
        </p:grpSpPr>
        <p:sp>
          <p:nvSpPr>
            <p:cNvPr name="Freeform 25" id="25"/>
            <p:cNvSpPr/>
            <p:nvPr/>
          </p:nvSpPr>
          <p:spPr>
            <a:xfrm flipH="true" flipV="false" rot="-10800000">
              <a:off x="0" y="0"/>
              <a:ext cx="6351439" cy="2378652"/>
            </a:xfrm>
            <a:custGeom>
              <a:avLst/>
              <a:gdLst/>
              <a:ahLst/>
              <a:cxnLst/>
              <a:rect r="r" b="b" t="t" l="l"/>
              <a:pathLst>
                <a:path h="2378652" w="6351439">
                  <a:moveTo>
                    <a:pt x="6351439" y="0"/>
                  </a:moveTo>
                  <a:lnTo>
                    <a:pt x="0" y="0"/>
                  </a:lnTo>
                  <a:lnTo>
                    <a:pt x="0" y="2378652"/>
                  </a:lnTo>
                  <a:lnTo>
                    <a:pt x="6351439" y="2378652"/>
                  </a:lnTo>
                  <a:lnTo>
                    <a:pt x="6351439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730217" y="234209"/>
              <a:ext cx="5390049" cy="1638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77"/>
                </a:lnSpc>
              </a:pPr>
              <a:r>
                <a:rPr lang="en-US" sz="2984" spc="-59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紅白にでたら</a:t>
              </a:r>
            </a:p>
            <a:p>
              <a:pPr algn="ctr">
                <a:lnSpc>
                  <a:spcPts val="4177"/>
                </a:lnSpc>
                <a:spcBef>
                  <a:spcPct val="0"/>
                </a:spcBef>
              </a:pPr>
              <a:r>
                <a:rPr lang="en-US" sz="2984" spc="-59">
                  <a:solidFill>
                    <a:srgbClr val="3F3F3F"/>
                  </a:solidFill>
                  <a:latin typeface="マティス Light"/>
                  <a:ea typeface="マティス Light"/>
                  <a:cs typeface="マティス Light"/>
                  <a:sym typeface="マティス Light"/>
                </a:rPr>
                <a:t>もっと有名になれる！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403351" y="5800316"/>
            <a:ext cx="9246702" cy="4660987"/>
            <a:chOff x="0" y="0"/>
            <a:chExt cx="12328937" cy="62146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188645" y="298084"/>
              <a:ext cx="3951647" cy="3820472"/>
            </a:xfrm>
            <a:custGeom>
              <a:avLst/>
              <a:gdLst/>
              <a:ahLst/>
              <a:cxnLst/>
              <a:rect r="r" b="b" t="t" l="l"/>
              <a:pathLst>
                <a:path h="3820472" w="3951647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1491893">
              <a:off x="7757229" y="1740459"/>
              <a:ext cx="3951647" cy="3820472"/>
            </a:xfrm>
            <a:custGeom>
              <a:avLst/>
              <a:gdLst/>
              <a:ahLst/>
              <a:cxnLst/>
              <a:rect r="r" b="b" t="t" l="l"/>
              <a:pathLst>
                <a:path h="3820472" w="3951647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1268352">
              <a:off x="6900798" y="584006"/>
              <a:ext cx="3951647" cy="3820472"/>
            </a:xfrm>
            <a:custGeom>
              <a:avLst/>
              <a:gdLst/>
              <a:ahLst/>
              <a:cxnLst/>
              <a:rect r="r" b="b" t="t" l="l"/>
              <a:pathLst>
                <a:path h="3820472" w="3951647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740459"/>
              <a:ext cx="3951647" cy="3820472"/>
            </a:xfrm>
            <a:custGeom>
              <a:avLst/>
              <a:gdLst/>
              <a:ahLst/>
              <a:cxnLst/>
              <a:rect r="r" b="b" t="t" l="l"/>
              <a:pathLst>
                <a:path h="3820472" w="3951647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677775" y="651568"/>
              <a:ext cx="3951647" cy="3820472"/>
            </a:xfrm>
            <a:custGeom>
              <a:avLst/>
              <a:gdLst/>
              <a:ahLst/>
              <a:cxnLst/>
              <a:rect r="r" b="b" t="t" l="l"/>
              <a:pathLst>
                <a:path h="3820472" w="3951647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1446386">
              <a:off x="6164704" y="1967399"/>
              <a:ext cx="3479660" cy="3364152"/>
            </a:xfrm>
            <a:custGeom>
              <a:avLst/>
              <a:gdLst/>
              <a:ahLst/>
              <a:cxnLst/>
              <a:rect r="r" b="b" t="t" l="l"/>
              <a:pathLst>
                <a:path h="3364152" w="3479660">
                  <a:moveTo>
                    <a:pt x="0" y="0"/>
                  </a:moveTo>
                  <a:lnTo>
                    <a:pt x="3479660" y="0"/>
                  </a:lnTo>
                  <a:lnTo>
                    <a:pt x="3479660" y="3364153"/>
                  </a:lnTo>
                  <a:lnTo>
                    <a:pt x="0" y="336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3113625" y="1739239"/>
              <a:ext cx="3951647" cy="3820472"/>
            </a:xfrm>
            <a:custGeom>
              <a:avLst/>
              <a:gdLst/>
              <a:ahLst/>
              <a:cxnLst/>
              <a:rect r="r" b="b" t="t" l="l"/>
              <a:pathLst>
                <a:path h="3820472" w="3951647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975824" y="1488947"/>
              <a:ext cx="3951647" cy="3820472"/>
            </a:xfrm>
            <a:custGeom>
              <a:avLst/>
              <a:gdLst/>
              <a:ahLst/>
              <a:cxnLst/>
              <a:rect r="r" b="b" t="t" l="l"/>
              <a:pathLst>
                <a:path h="3820472" w="3951647">
                  <a:moveTo>
                    <a:pt x="0" y="0"/>
                  </a:moveTo>
                  <a:lnTo>
                    <a:pt x="3951647" y="0"/>
                  </a:lnTo>
                  <a:lnTo>
                    <a:pt x="3951647" y="3820472"/>
                  </a:lnTo>
                  <a:lnTo>
                    <a:pt x="0" y="382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50584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712521" y="6098236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13790637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400000">
            <a:off x="950584" y="6176352"/>
            <a:ext cx="3468663" cy="3468663"/>
          </a:xfrm>
          <a:custGeom>
            <a:avLst/>
            <a:gdLst/>
            <a:ahLst/>
            <a:cxnLst/>
            <a:rect r="r" b="b" t="t" l="l"/>
            <a:pathLst>
              <a:path h="3468663" w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86600" y="-27941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86600" y="89663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47469" y="3978788"/>
            <a:ext cx="5613327" cy="5077974"/>
          </a:xfrm>
          <a:custGeom>
            <a:avLst/>
            <a:gdLst/>
            <a:ahLst/>
            <a:cxnLst/>
            <a:rect r="r" b="b" t="t" l="l"/>
            <a:pathLst>
              <a:path h="5077974" w="5613327">
                <a:moveTo>
                  <a:pt x="0" y="0"/>
                </a:moveTo>
                <a:lnTo>
                  <a:pt x="5613327" y="0"/>
                </a:lnTo>
                <a:lnTo>
                  <a:pt x="5613327" y="5077974"/>
                </a:lnTo>
                <a:lnTo>
                  <a:pt x="0" y="5077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97363" y="1504104"/>
            <a:ext cx="9293273" cy="197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Target &amp; Method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47469" y="3304101"/>
            <a:ext cx="5475596" cy="9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-70">
                <a:solidFill>
                  <a:srgbClr val="FFFFF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＊J事務所アイドルのファン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52756" y="3304101"/>
            <a:ext cx="5475596" cy="9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70">
                <a:solidFill>
                  <a:srgbClr val="FFFFFF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＊投票方法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52756" y="4301050"/>
            <a:ext cx="7464061" cy="5653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・J社所属グループのCDやアルバムに付属されるシリアルナンバーを利用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・シリアルナンバー１つにつき一票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・複数枚購入した場合は複数票可能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・一度使用したシリアルナンバーは使用不可となる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・投票期間は</a:t>
            </a:r>
          </a:p>
          <a:p>
            <a:pPr algn="l">
              <a:lnSpc>
                <a:spcPts val="4256"/>
              </a:lnSpc>
            </a:pPr>
            <a:r>
              <a:rPr lang="en-US" sz="3040" spc="-60">
                <a:solidFill>
                  <a:srgbClr val="F7CE4C"/>
                </a:solidFill>
                <a:latin typeface="マティス Light"/>
                <a:ea typeface="マティス Light"/>
                <a:cs typeface="マティス Light"/>
                <a:sym typeface="マティス Light"/>
              </a:rPr>
              <a:t>【2024-12-18～2024-12-28】</a:t>
            </a:r>
          </a:p>
          <a:p>
            <a:pPr algn="l">
              <a:lnSpc>
                <a:spcPts val="4256"/>
              </a:lnSpc>
            </a:pPr>
          </a:p>
          <a:p>
            <a:pPr algn="l">
              <a:lnSpc>
                <a:spcPts val="425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50584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712521" y="6098236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0" y="0"/>
                </a:moveTo>
                <a:lnTo>
                  <a:pt x="3546779" y="0"/>
                </a:lnTo>
                <a:lnTo>
                  <a:pt x="3546779" y="3546779"/>
                </a:lnTo>
                <a:lnTo>
                  <a:pt x="0" y="354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13790637" y="697121"/>
            <a:ext cx="3546779" cy="3546779"/>
          </a:xfrm>
          <a:custGeom>
            <a:avLst/>
            <a:gdLst/>
            <a:ahLst/>
            <a:cxnLst/>
            <a:rect r="r" b="b" t="t" l="l"/>
            <a:pathLst>
              <a:path h="3546779" w="3546779">
                <a:moveTo>
                  <a:pt x="3546779" y="0"/>
                </a:moveTo>
                <a:lnTo>
                  <a:pt x="0" y="0"/>
                </a:lnTo>
                <a:lnTo>
                  <a:pt x="0" y="3546779"/>
                </a:lnTo>
                <a:lnTo>
                  <a:pt x="3546779" y="3546779"/>
                </a:lnTo>
                <a:lnTo>
                  <a:pt x="35467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400000">
            <a:off x="950584" y="6176352"/>
            <a:ext cx="3468663" cy="3468663"/>
          </a:xfrm>
          <a:custGeom>
            <a:avLst/>
            <a:gdLst/>
            <a:ahLst/>
            <a:cxnLst/>
            <a:rect r="r" b="b" t="t" l="l"/>
            <a:pathLst>
              <a:path h="3468663" w="3468663">
                <a:moveTo>
                  <a:pt x="3468664" y="0"/>
                </a:moveTo>
                <a:lnTo>
                  <a:pt x="0" y="0"/>
                </a:lnTo>
                <a:lnTo>
                  <a:pt x="0" y="3468663"/>
                </a:lnTo>
                <a:lnTo>
                  <a:pt x="3468664" y="3468663"/>
                </a:lnTo>
                <a:lnTo>
                  <a:pt x="346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86600" y="-27941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86600" y="896631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46028" y="4614453"/>
            <a:ext cx="11395945" cy="4643847"/>
          </a:xfrm>
          <a:custGeom>
            <a:avLst/>
            <a:gdLst/>
            <a:ahLst/>
            <a:cxnLst/>
            <a:rect r="r" b="b" t="t" l="l"/>
            <a:pathLst>
              <a:path h="4643847" w="11395945">
                <a:moveTo>
                  <a:pt x="0" y="0"/>
                </a:moveTo>
                <a:lnTo>
                  <a:pt x="11395944" y="0"/>
                </a:lnTo>
                <a:lnTo>
                  <a:pt x="11395944" y="4643847"/>
                </a:lnTo>
                <a:lnTo>
                  <a:pt x="0" y="4643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596896" y="6965212"/>
            <a:ext cx="5959368" cy="3003940"/>
            <a:chOff x="0" y="0"/>
            <a:chExt cx="7945824" cy="4005254"/>
          </a:xfrm>
        </p:grpSpPr>
        <p:sp>
          <p:nvSpPr>
            <p:cNvPr name="Freeform 10" id="10"/>
            <p:cNvSpPr/>
            <p:nvPr/>
          </p:nvSpPr>
          <p:spPr>
            <a:xfrm flipH="false" flipV="false" rot="1491893">
              <a:off x="4999424" y="1121701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1268352">
              <a:off x="4447466" y="376383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121701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0" y="0"/>
                  </a:lnTo>
                  <a:lnTo>
                    <a:pt x="2546780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81302" y="419926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1446386">
              <a:off x="3973064" y="1267961"/>
              <a:ext cx="2242591" cy="2168148"/>
            </a:xfrm>
            <a:custGeom>
              <a:avLst/>
              <a:gdLst/>
              <a:ahLst/>
              <a:cxnLst/>
              <a:rect r="r" b="b" t="t" l="l"/>
              <a:pathLst>
                <a:path h="2168148" w="2242591">
                  <a:moveTo>
                    <a:pt x="0" y="0"/>
                  </a:moveTo>
                  <a:lnTo>
                    <a:pt x="2242592" y="0"/>
                  </a:lnTo>
                  <a:lnTo>
                    <a:pt x="2242592" y="2168148"/>
                  </a:lnTo>
                  <a:lnTo>
                    <a:pt x="0" y="2168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006687" y="1120915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273390" y="959605"/>
              <a:ext cx="2546780" cy="2462240"/>
            </a:xfrm>
            <a:custGeom>
              <a:avLst/>
              <a:gdLst/>
              <a:ahLst/>
              <a:cxnLst/>
              <a:rect r="r" b="b" t="t" l="l"/>
              <a:pathLst>
                <a:path h="2462240" w="2546780">
                  <a:moveTo>
                    <a:pt x="0" y="0"/>
                  </a:moveTo>
                  <a:lnTo>
                    <a:pt x="2546781" y="0"/>
                  </a:lnTo>
                  <a:lnTo>
                    <a:pt x="2546781" y="2462240"/>
                  </a:lnTo>
                  <a:lnTo>
                    <a:pt x="0" y="2462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3222712" y="3478760"/>
            <a:ext cx="2707735" cy="5934622"/>
          </a:xfrm>
          <a:custGeom>
            <a:avLst/>
            <a:gdLst/>
            <a:ahLst/>
            <a:cxnLst/>
            <a:rect r="r" b="b" t="t" l="l"/>
            <a:pathLst>
              <a:path h="5934622" w="2707735">
                <a:moveTo>
                  <a:pt x="0" y="0"/>
                </a:moveTo>
                <a:lnTo>
                  <a:pt x="2707735" y="0"/>
                </a:lnTo>
                <a:lnTo>
                  <a:pt x="2707735" y="5934623"/>
                </a:lnTo>
                <a:lnTo>
                  <a:pt x="0" y="5934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497363" y="1504104"/>
            <a:ext cx="9293273" cy="197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11507" spc="575">
                <a:solidFill>
                  <a:srgbClr val="F7CE4C"/>
                </a:solidFill>
                <a:latin typeface="Tangerine"/>
                <a:ea typeface="Tangerine"/>
                <a:cs typeface="Tangerine"/>
                <a:sym typeface="Tangerine"/>
              </a:rPr>
              <a:t>Vote App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80635" y="3145385"/>
            <a:ext cx="6925568" cy="130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7"/>
              </a:lnSpc>
            </a:pPr>
            <a:r>
              <a:rPr lang="en-US" sz="2984" spc="-59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①J社所属アイドルのCDを購入</a:t>
            </a:r>
          </a:p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sz="2984" spc="-59">
                <a:solidFill>
                  <a:srgbClr val="F7CE4C"/>
                </a:solidFill>
                <a:latin typeface="マティスV"/>
                <a:ea typeface="マティスV"/>
                <a:cs typeface="マティスV"/>
                <a:sym typeface="マティスV"/>
              </a:rPr>
              <a:t>②「http://127.0.0.1:5000」にアクセス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DAGZIbo-f9c</dc:identifier>
  <dcterms:modified xsi:type="dcterms:W3CDTF">2011-08-01T06:04:30Z</dcterms:modified>
  <cp:revision>1</cp:revision>
  <dc:title>Black and Yellow Luxury Minimalist Creative Portfolio Presentation</dc:title>
</cp:coreProperties>
</file>